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</p:sldIdLst>
  <p:sldSz cx="6858000" cy="9144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ECFF"/>
    <a:srgbClr val="57257D"/>
    <a:srgbClr val="CCCCFF"/>
    <a:srgbClr val="009900"/>
    <a:srgbClr val="00CC66"/>
    <a:srgbClr val="AC144A"/>
    <a:srgbClr val="227C16"/>
    <a:srgbClr val="167045"/>
    <a:srgbClr val="1FA1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2118" y="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50" y="1496484"/>
            <a:ext cx="51435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F100-F796-4A99-9EC9-B678E2935BB1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8C41-9FCE-4031-A785-5EB5D001C7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3332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F100-F796-4A99-9EC9-B678E2935BB1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8C41-9FCE-4031-A785-5EB5D001C7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981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F100-F796-4A99-9EC9-B678E2935BB1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8C41-9FCE-4031-A785-5EB5D001C7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7278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F100-F796-4A99-9EC9-B678E2935BB1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8C41-9FCE-4031-A785-5EB5D001C7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4958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F100-F796-4A99-9EC9-B678E2935BB1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8C41-9FCE-4031-A785-5EB5D001C7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7765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F100-F796-4A99-9EC9-B678E2935BB1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8C41-9FCE-4031-A785-5EB5D001C7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9258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F100-F796-4A99-9EC9-B678E2935BB1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8C41-9FCE-4031-A785-5EB5D001C7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5911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F100-F796-4A99-9EC9-B678E2935BB1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8C41-9FCE-4031-A785-5EB5D001C7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797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F100-F796-4A99-9EC9-B678E2935BB1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8C41-9FCE-4031-A785-5EB5D001C7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3758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F100-F796-4A99-9EC9-B678E2935BB1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8C41-9FCE-4031-A785-5EB5D001C7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5741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F100-F796-4A99-9EC9-B678E2935BB1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8C41-9FCE-4031-A785-5EB5D001C7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970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830">
              <a:schemeClr val="accent4">
                <a:lumMod val="20000"/>
                <a:lumOff val="80000"/>
              </a:schemeClr>
            </a:gs>
            <a:gs pos="49480">
              <a:schemeClr val="accent4">
                <a:lumMod val="40000"/>
                <a:lumOff val="60000"/>
              </a:schemeClr>
            </a:gs>
            <a:gs pos="0">
              <a:schemeClr val="accent4">
                <a:lumMod val="20000"/>
                <a:lumOff val="80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3000">
              <a:schemeClr val="accent1">
                <a:lumMod val="40000"/>
                <a:lumOff val="6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8F100-F796-4A99-9EC9-B678E2935BB1}" type="datetimeFigureOut">
              <a:rPr lang="ru-RU" smtClean="0"/>
              <a:pPr/>
              <a:t>26.10.2023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4D8C41-9FCE-4031-A785-5EB5D001C7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910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849">
              <a:schemeClr val="bg1"/>
            </a:gs>
            <a:gs pos="21830">
              <a:schemeClr val="accent1">
                <a:lumMod val="20000"/>
                <a:lumOff val="80000"/>
              </a:schemeClr>
            </a:gs>
            <a:gs pos="61961">
              <a:srgbClr val="CCECFF"/>
            </a:gs>
            <a:gs pos="49480">
              <a:schemeClr val="bg1"/>
            </a:gs>
            <a:gs pos="15761">
              <a:schemeClr val="accent1">
                <a:lumMod val="20000"/>
                <a:lumOff val="80000"/>
              </a:schemeClr>
            </a:gs>
            <a:gs pos="0">
              <a:srgbClr val="CCCCFF"/>
            </a:gs>
            <a:gs pos="74000">
              <a:srgbClr val="CCCCFF"/>
            </a:gs>
            <a:gs pos="83000">
              <a:schemeClr val="accent1">
                <a:lumMod val="40000"/>
                <a:lumOff val="6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172" y="6769931"/>
            <a:ext cx="2758444" cy="231680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793" y="192403"/>
            <a:ext cx="2267909" cy="113395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43327" y="37942"/>
            <a:ext cx="6540090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05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  <a:cs typeface="Times New Roman" pitchFamily="18" charset="0"/>
              </a:rPr>
              <a:t>МУНИЦИПАЛЬНОЕ УЧРЕЖДЕНИЕ «СОЦИАЛЬНО-КУЛЬТУРНЫЙ ЦЕНТР ЗЕЙСКОГО РАЙОНА»</a:t>
            </a:r>
            <a:r>
              <a:rPr lang="ru-RU" sz="9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  <a:cs typeface="Times New Roman" pitchFamily="18" charset="0"/>
              </a:rPr>
              <a:t> </a:t>
            </a:r>
          </a:p>
          <a:p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99104" y="1294007"/>
            <a:ext cx="54285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Подведены итоги муниципального этапа областного творческого марафона</a:t>
            </a:r>
            <a:endParaRPr lang="ru-RU" b="1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ahnschrift Light" panose="020B05020402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0901" y="2279959"/>
            <a:ext cx="654009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Номинация «Я с книгой открываю мир» </a:t>
            </a:r>
          </a:p>
          <a:p>
            <a:pPr algn="ctr"/>
            <a:r>
              <a:rPr lang="ru-RU" sz="1400" b="1" u="sng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1-4 класс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1 место – Багрова </a:t>
            </a:r>
            <a:r>
              <a:rPr lang="ru-RU" sz="14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Маргарита - п</a:t>
            </a:r>
            <a:r>
              <a:rPr lang="ru-RU" sz="14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. Огорон </a:t>
            </a:r>
            <a:endParaRPr lang="ru-RU" sz="1400" b="1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ahnschrift Light" panose="020B0502040204020203" pitchFamily="34" charset="0"/>
            </a:endParaRP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(</a:t>
            </a:r>
            <a:r>
              <a:rPr lang="ru-RU" sz="14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руководитель Чукмасова И А.). </a:t>
            </a:r>
          </a:p>
          <a:p>
            <a:pPr algn="ctr"/>
            <a:r>
              <a:rPr lang="ru-RU" sz="1400" b="1" u="sng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5-8 </a:t>
            </a:r>
            <a:r>
              <a:rPr lang="ru-RU" sz="1400" b="1" u="sng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класс 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1 место –Дерябина </a:t>
            </a:r>
            <a:r>
              <a:rPr lang="ru-RU" sz="14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Виктория - с</a:t>
            </a:r>
            <a:r>
              <a:rPr lang="ru-RU" sz="14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. Поляковский </a:t>
            </a:r>
            <a:endParaRPr lang="ru-RU" sz="1400" b="1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ahnschrift Light" panose="020B0502040204020203" pitchFamily="34" charset="0"/>
            </a:endParaRP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(</a:t>
            </a:r>
            <a:r>
              <a:rPr lang="ru-RU" sz="14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руководитель Овчинникова Е.В.)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Номинации </a:t>
            </a:r>
            <a:r>
              <a:rPr lang="ru-RU" sz="14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«Живёт на свете красота»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 </a:t>
            </a:r>
            <a:r>
              <a:rPr lang="ru-RU" sz="1400" b="1" u="sng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1-4 класс 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1 место – Шапошников Денис </a:t>
            </a:r>
            <a:r>
              <a:rPr lang="ru-RU" sz="14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- </a:t>
            </a:r>
            <a:r>
              <a:rPr lang="ru-RU" sz="14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п. Горный </a:t>
            </a:r>
            <a:endParaRPr lang="ru-RU" sz="1400" b="1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ahnschrift Light" panose="020B0502040204020203" pitchFamily="34" charset="0"/>
            </a:endParaRP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(</a:t>
            </a:r>
            <a:r>
              <a:rPr lang="ru-RU" sz="14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руководитель Узлова А.С.)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2 место – Гришин Арсений </a:t>
            </a:r>
            <a:r>
              <a:rPr lang="ru-RU" sz="14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- </a:t>
            </a:r>
            <a:r>
              <a:rPr lang="ru-RU" sz="14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п. Горный</a:t>
            </a:r>
            <a:r>
              <a:rPr lang="ru-RU" sz="14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.</a:t>
            </a:r>
          </a:p>
          <a:p>
            <a:pPr lvl="0" algn="ctr"/>
            <a:r>
              <a:rPr lang="ru-RU" sz="1400" b="1" dirty="0">
                <a:solidFill>
                  <a:srgbClr val="002060"/>
                </a:solidFill>
                <a:effectLst>
                  <a:glow rad="101600">
                    <a:prstClr val="white">
                      <a:alpha val="60000"/>
                    </a:prst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(руководитель Узлова А.С.)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2 </a:t>
            </a:r>
            <a:r>
              <a:rPr lang="ru-RU" sz="14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место – Решетова Наталья </a:t>
            </a:r>
            <a:r>
              <a:rPr lang="ru-RU" sz="14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- </a:t>
            </a:r>
            <a:r>
              <a:rPr lang="ru-RU" sz="14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с. Заречная Слобода </a:t>
            </a:r>
            <a:endParaRPr lang="ru-RU" sz="1400" b="1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ahnschrift Light" panose="020B0502040204020203" pitchFamily="34" charset="0"/>
            </a:endParaRP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(</a:t>
            </a:r>
            <a:r>
              <a:rPr lang="ru-RU" sz="14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руководитель Спиридонова В.)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Номинация </a:t>
            </a:r>
            <a:r>
              <a:rPr lang="ru-RU" sz="14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«Есть целый мир в душе твоей» </a:t>
            </a:r>
          </a:p>
          <a:p>
            <a:pPr algn="ctr"/>
            <a:r>
              <a:rPr lang="ru-RU" sz="1400" b="1" u="sng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5-8 класс</a:t>
            </a:r>
          </a:p>
          <a:p>
            <a:pPr algn="ctr"/>
            <a:r>
              <a:rPr lang="ru-RU" sz="14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1 место –Спиридонова Алина </a:t>
            </a:r>
            <a:r>
              <a:rPr lang="ru-RU" sz="14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- </a:t>
            </a:r>
            <a:r>
              <a:rPr lang="ru-RU" sz="14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с. Заречная Слобода</a:t>
            </a:r>
            <a:r>
              <a:rPr lang="ru-RU" sz="14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.</a:t>
            </a:r>
          </a:p>
          <a:p>
            <a:pPr lvl="0" algn="ctr"/>
            <a:r>
              <a:rPr lang="ru-RU" sz="1400" b="1" dirty="0">
                <a:solidFill>
                  <a:srgbClr val="002060"/>
                </a:solidFill>
                <a:effectLst>
                  <a:glow rad="101600">
                    <a:prstClr val="white">
                      <a:alpha val="60000"/>
                    </a:prst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hnschrift Light" panose="020B0502040204020203" pitchFamily="34" charset="0"/>
              </a:rPr>
              <a:t>(руководитель Спиридонова В.)</a:t>
            </a:r>
          </a:p>
          <a:p>
            <a:pPr algn="ctr"/>
            <a:endParaRPr lang="ru-RU" sz="1400" b="1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ahnschrift Light" panose="020B0502040204020203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6831" y="1159999"/>
            <a:ext cx="7500395" cy="208903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168" y="311174"/>
            <a:ext cx="3420858" cy="952885"/>
          </a:xfrm>
          <a:prstGeom prst="rect">
            <a:avLst/>
          </a:prstGeom>
        </p:spPr>
      </p:pic>
      <p:sp>
        <p:nvSpPr>
          <p:cNvPr id="3" name="Овальная выноска 2"/>
          <p:cNvSpPr/>
          <p:nvPr/>
        </p:nvSpPr>
        <p:spPr>
          <a:xfrm>
            <a:off x="0" y="6423949"/>
            <a:ext cx="4977114" cy="2252849"/>
          </a:xfrm>
          <a:prstGeom prst="wedgeEllipseCallout">
            <a:avLst/>
          </a:prstGeom>
          <a:solidFill>
            <a:srgbClr val="CCECFF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62292" y="6681164"/>
            <a:ext cx="422842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Consolas" panose="020B0609020204030204" pitchFamily="49" charset="0"/>
                <a:ea typeface="Times New Roman" panose="02020603050405020304" pitchFamily="18" charset="0"/>
              </a:rPr>
              <a:t>В </a:t>
            </a:r>
            <a:r>
              <a:rPr lang="ru-RU" sz="1400" b="1" dirty="0">
                <a:solidFill>
                  <a:srgbClr val="002060"/>
                </a:solidFill>
                <a:latin typeface="Consolas" panose="020B0609020204030204" pitchFamily="49" charset="0"/>
                <a:ea typeface="Times New Roman" panose="02020603050405020304" pitchFamily="18" charset="0"/>
              </a:rPr>
              <a:t>областном творческом марафоне </a:t>
            </a:r>
            <a:r>
              <a:rPr lang="ru-RU" sz="1400" b="1" dirty="0">
                <a:solidFill>
                  <a:srgbClr val="FF0000"/>
                </a:solidFill>
                <a:latin typeface="Consolas" panose="020B0609020204030204" pitchFamily="49" charset="0"/>
                <a:ea typeface="Times New Roman" panose="02020603050405020304" pitchFamily="18" charset="0"/>
              </a:rPr>
              <a:t>«Культурный мир школьника» </a:t>
            </a:r>
            <a:r>
              <a:rPr lang="ru-RU" sz="1400" b="1" dirty="0" smtClean="0">
                <a:solidFill>
                  <a:srgbClr val="002060"/>
                </a:solidFill>
                <a:latin typeface="Consolas" panose="020B0609020204030204" pitchFamily="49" charset="0"/>
                <a:ea typeface="Times New Roman" panose="02020603050405020304" pitchFamily="18" charset="0"/>
              </a:rPr>
              <a:t>примут участие Багрова Маргарита, Дерябина Виктория, Шапошников Денис и Спиридонова Алина. Желаем ребятам победы! Благодарим всех за участие. Рады видеть вас на наших мероприятиях</a:t>
            </a:r>
            <a:r>
              <a:rPr lang="ru-RU" sz="1400" b="1" smtClean="0">
                <a:solidFill>
                  <a:srgbClr val="002060"/>
                </a:solidFill>
                <a:latin typeface="Consolas" panose="020B0609020204030204" pitchFamily="49" charset="0"/>
                <a:ea typeface="Times New Roman" panose="02020603050405020304" pitchFamily="18" charset="0"/>
              </a:rPr>
              <a:t>. </a:t>
            </a:r>
          </a:p>
          <a:p>
            <a:pPr algn="ctr"/>
            <a:r>
              <a:rPr lang="ru-RU" sz="1400" b="1" smtClean="0">
                <a:solidFill>
                  <a:srgbClr val="002060"/>
                </a:solidFill>
                <a:latin typeface="Consolas" panose="020B0609020204030204" pitchFamily="49" charset="0"/>
                <a:ea typeface="Times New Roman" panose="02020603050405020304" pitchFamily="18" charset="0"/>
              </a:rPr>
              <a:t>Приходите </a:t>
            </a:r>
            <a:r>
              <a:rPr lang="ru-RU" sz="1400" b="1" dirty="0" smtClean="0">
                <a:solidFill>
                  <a:srgbClr val="002060"/>
                </a:solidFill>
                <a:latin typeface="Consolas" panose="020B0609020204030204" pitchFamily="49" charset="0"/>
                <a:ea typeface="Times New Roman" panose="02020603050405020304" pitchFamily="18" charset="0"/>
              </a:rPr>
              <a:t>сами и приводите своих друзей!!!</a:t>
            </a:r>
            <a:endParaRPr lang="ru-RU" sz="1400" b="1" dirty="0">
              <a:solidFill>
                <a:srgbClr val="002060"/>
              </a:solidFill>
              <a:latin typeface="Consolas" panose="020B0609020204030204" pitchFamily="49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2561</TotalTime>
  <Words>183</Words>
  <Application>Microsoft Office PowerPoint</Application>
  <PresentationFormat>Экран (4:3)</PresentationFormat>
  <Paragraphs>23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8" baseType="lpstr">
      <vt:lpstr>Arial</vt:lpstr>
      <vt:lpstr>Bahnschrift Light</vt:lpstr>
      <vt:lpstr>Calibri</vt:lpstr>
      <vt:lpstr>Calibri Light</vt:lpstr>
      <vt:lpstr>Consolas</vt:lpstr>
      <vt:lpstr>Times New Roman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</dc:creator>
  <cp:lastModifiedBy>Admin</cp:lastModifiedBy>
  <cp:revision>138</cp:revision>
  <cp:lastPrinted>2022-11-14T05:41:48Z</cp:lastPrinted>
  <dcterms:created xsi:type="dcterms:W3CDTF">2016-11-28T18:50:36Z</dcterms:created>
  <dcterms:modified xsi:type="dcterms:W3CDTF">2023-10-26T08:00:58Z</dcterms:modified>
</cp:coreProperties>
</file>