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4077072"/>
            <a:ext cx="6777318" cy="1803990"/>
          </a:xfrm>
        </p:spPr>
        <p:txBody>
          <a:bodyPr/>
          <a:lstStyle/>
          <a:p>
            <a:r>
              <a:rPr lang="ru-RU" sz="4000" dirty="0" smtClean="0"/>
              <a:t>Благодарим за внимание!</a:t>
            </a:r>
            <a:br>
              <a:rPr lang="ru-RU" sz="4000" dirty="0" smtClean="0"/>
            </a:br>
            <a:r>
              <a:rPr lang="ru-RU" sz="4000" dirty="0" smtClean="0"/>
              <a:t>Приятного просмотра!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980728"/>
            <a:ext cx="8458200" cy="2304256"/>
          </a:xfrm>
        </p:spPr>
        <p:txBody>
          <a:bodyPr/>
          <a:lstStyle/>
          <a:p>
            <a:pPr algn="ctr"/>
            <a:r>
              <a:rPr lang="ru-RU" sz="3200" dirty="0" smtClean="0"/>
              <a:t>Уважаемые коллеги</a:t>
            </a:r>
          </a:p>
          <a:p>
            <a:pPr algn="ctr"/>
            <a:endParaRPr lang="ru-RU" dirty="0"/>
          </a:p>
          <a:p>
            <a:r>
              <a:rPr lang="ru-RU" dirty="0" smtClean="0"/>
              <a:t>Для просмотра презентации просим вас включить полноэкранный режим через вкладку «Показ слайдов»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21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МУ «Социально-культурный центр Зейского района»</a:t>
            </a:r>
          </a:p>
          <a:p>
            <a:pPr marL="0" indent="0" algn="ctr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Методические рекомендации по организации и проведению социальной акции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«Позвони бабушке и дедушке»</a:t>
            </a:r>
          </a:p>
          <a:p>
            <a:pPr marL="0" indent="0" algn="ctr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МКУ «Отдел культуры, архивного дела, молодежной политики и спорта администрация Зейского района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7689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День бабушек и дедушек - добродушный семейный праздник, который отмечают во всем мире. Этот день способствует укреплению взаимоотношений между поколениями, созданию семейных традиций, и учит молодое поколение уважению к старшим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202088"/>
            <a:ext cx="3596630" cy="2388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440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9247" y="2132857"/>
            <a:ext cx="7745505" cy="35283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Однажды представители цветочного бюро Нидерландов справедливо возмутились, что в мире отмечаются дни, посвященные отцам, детям, мамам, а для чествования бабушек и дедушек не выделен отдельный календарный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день.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Такая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инициатива пришлась всем по душе, и праздник быстро распространился и прижился в разных странах мира. Везде его отмечают по-разному, но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основные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задачи этого дня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уделить внимание бабушкам и дедушкам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приехать в гости к родственникам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провести время и преподнести символические подарки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56263" cy="1054250"/>
          </a:xfrm>
        </p:spPr>
        <p:txBody>
          <a:bodyPr/>
          <a:lstStyle/>
          <a:p>
            <a:r>
              <a:rPr lang="ru-RU" sz="3600" dirty="0" smtClean="0"/>
              <a:t>История создания праздника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3075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В России День бабушек и дедушек отмечают с 28 октября 2009 года, но, несмотря на небольшую историю, он уже имеет свои традиции. В этот день принято поздравлять бабушек и дедушек, и лучшим подарком считается личный визит. Большие семьи собираются за праздничным столом, а задача бабушек - накормить гостей вкусной домашней пищей так, чтоб никто не ушел голодным.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56263" cy="1054250"/>
          </a:xfrm>
        </p:spPr>
        <p:txBody>
          <a:bodyPr/>
          <a:lstStyle/>
          <a:p>
            <a:r>
              <a:rPr lang="ru-RU" sz="4000" dirty="0"/>
              <a:t>Традиции празднования в разных странах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462062"/>
            <a:ext cx="4896544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455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9247" y="260649"/>
            <a:ext cx="7745505" cy="586551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День дедушек и бабушек - важный праздник для всей семьи, который следует посвятить старшим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родственникам.</a:t>
            </a:r>
          </a:p>
          <a:p>
            <a:pPr marL="0" indent="0" algn="ctr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В связи с данным праздником предлагаем вам провести социальную акцию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«Позвони бабушке и дедушке»</a:t>
            </a:r>
          </a:p>
          <a:p>
            <a:pPr marL="0" indent="0" algn="ctr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789040"/>
            <a:ext cx="4392488" cy="2016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113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Определяем целевую аудиторию в данном случае уместно задействовать три возрастные категории: младший школьный возраст, средний школьный возраст, молодой возраст;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Определяем место проведения (в данном случае, уместно провести акцию на улице)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56263" cy="1054250"/>
          </a:xfrm>
        </p:spPr>
        <p:txBody>
          <a:bodyPr/>
          <a:lstStyle/>
          <a:p>
            <a:r>
              <a:rPr lang="ru-RU" sz="3200" dirty="0" smtClean="0"/>
              <a:t>Первоначальная подготовка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0127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9247" y="1988839"/>
            <a:ext cx="7745505" cy="4137323"/>
          </a:xfrm>
        </p:spPr>
        <p:txBody>
          <a:bodyPr/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a typeface="Calibri"/>
                <a:cs typeface="Times New Roman"/>
              </a:rPr>
              <a:t>Главная задача работников культуры донести до школьников информацию о данном празднике и как он важен для пожилых людей, рассказать краткую историю возникновения праздника, затем попросить совершить звонок бабушке или дедушке поздравить с праздником и сказать слова любви. </a:t>
            </a:r>
            <a:endParaRPr lang="ru-RU" sz="1800" dirty="0">
              <a:solidFill>
                <a:schemeClr val="accent1">
                  <a:lumMod val="7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a typeface="Calibri"/>
                <a:cs typeface="Times New Roman"/>
              </a:rPr>
              <a:t> Данный вид поздравления записывается на камеру, после все поздравления монтируется в один ролик.</a:t>
            </a:r>
            <a:endParaRPr lang="ru-RU" sz="1800" dirty="0">
              <a:solidFill>
                <a:schemeClr val="accent1">
                  <a:lumMod val="7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26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Фотографии и видео материалы (съемку лучше производить горизонтально) должны быть качественными, уделяйте внимание фону фотографии и видео-съемки.</a:t>
            </a:r>
          </a:p>
          <a:p>
            <a:pPr marL="0" indent="0">
              <a:buNone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Фотографии и видео-материалы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789040"/>
            <a:ext cx="6091436" cy="263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1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57</TotalTime>
  <Words>399</Words>
  <Application>Microsoft Office PowerPoint</Application>
  <PresentationFormat>Экран (4:3)</PresentationFormat>
  <Paragraphs>31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Твердый переплет</vt:lpstr>
      <vt:lpstr>Благодарим за внимание! Приятного просмотра!</vt:lpstr>
      <vt:lpstr>МКУ «Отдел культуры, архивного дела, молодежной политики и спорта администрация Зейского района</vt:lpstr>
      <vt:lpstr>Презентация PowerPoint</vt:lpstr>
      <vt:lpstr>История создания праздника</vt:lpstr>
      <vt:lpstr>Традиции празднования в разных странах</vt:lpstr>
      <vt:lpstr>Презентация PowerPoint</vt:lpstr>
      <vt:lpstr>Первоначальная подготовка</vt:lpstr>
      <vt:lpstr>Презентация PowerPoint</vt:lpstr>
      <vt:lpstr>Фотографии и видео-материалы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Благодарим за внимание! Приятного просмотра!</dc:title>
  <dc:creator>Admin</dc:creator>
  <cp:lastModifiedBy>User</cp:lastModifiedBy>
  <cp:revision>8</cp:revision>
  <dcterms:created xsi:type="dcterms:W3CDTF">2021-10-04T05:59:30Z</dcterms:created>
  <dcterms:modified xsi:type="dcterms:W3CDTF">2021-10-15T06:01:28Z</dcterms:modified>
</cp:coreProperties>
</file>