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6000" y="908720"/>
            <a:ext cx="6172200" cy="1152128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Уважаемые коллеги</a:t>
            </a:r>
            <a:endParaRPr lang="ru-RU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67744" y="2204864"/>
            <a:ext cx="6172200" cy="3377970"/>
          </a:xfrm>
        </p:spPr>
        <p:txBody>
          <a:bodyPr>
            <a:normAutofit fontScale="92500" lnSpcReduction="20000"/>
          </a:bodyPr>
          <a:lstStyle/>
          <a:p>
            <a:pPr algn="ctr"/>
            <a:endParaRPr lang="ru-RU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ctr"/>
            <a:endParaRPr lang="ru-RU" dirty="0">
              <a:solidFill>
                <a:schemeClr val="accent3">
                  <a:lumMod val="50000"/>
                </a:schemeClr>
              </a:solidFill>
            </a:endParaRPr>
          </a:p>
          <a:p>
            <a:pPr algn="ctr"/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Для просмотра презентации просим вас включить полноэкранный режим через вкладку «Показ слайдов»</a:t>
            </a:r>
          </a:p>
          <a:p>
            <a:pPr algn="ctr"/>
            <a:endParaRPr lang="ru-RU" dirty="0">
              <a:solidFill>
                <a:schemeClr val="accent3">
                  <a:lumMod val="50000"/>
                </a:schemeClr>
              </a:solidFill>
            </a:endParaRPr>
          </a:p>
          <a:p>
            <a:pPr algn="ctr"/>
            <a:endParaRPr lang="ru-RU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ctr"/>
            <a:endParaRPr lang="ru-RU" dirty="0">
              <a:solidFill>
                <a:schemeClr val="accent3">
                  <a:lumMod val="50000"/>
                </a:schemeClr>
              </a:solidFill>
            </a:endParaRPr>
          </a:p>
          <a:p>
            <a:pPr algn="ctr"/>
            <a:endParaRPr lang="ru-RU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ctr"/>
            <a:endParaRPr lang="ru-RU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ctr"/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Благодарим за внимание!</a:t>
            </a:r>
          </a:p>
          <a:p>
            <a:pPr algn="ctr"/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Приятного просмотра</a:t>
            </a:r>
            <a:endParaRPr lang="ru-RU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2159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88640"/>
            <a:ext cx="7467600" cy="6285312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МУ «Социально-культурный центр Зейского района»</a:t>
            </a:r>
          </a:p>
          <a:p>
            <a:pPr marL="0" indent="0" algn="ctr">
              <a:buNone/>
            </a:pPr>
            <a:endParaRPr lang="ru-RU" dirty="0">
              <a:solidFill>
                <a:schemeClr val="accent3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ru-RU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ru-RU" dirty="0">
              <a:solidFill>
                <a:schemeClr val="accent3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ru-RU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Методические рекомендации по организации и проведению конкурса на  лучший постер</a:t>
            </a:r>
          </a:p>
          <a:p>
            <a:pPr marL="0" indent="0" algn="ctr">
              <a:buNone/>
            </a:pP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«Здоровый образ жизни» </a:t>
            </a:r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49287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539552" y="317703"/>
            <a:ext cx="7467600" cy="4873752"/>
          </a:xfrm>
        </p:spPr>
        <p:txBody>
          <a:bodyPr/>
          <a:lstStyle/>
          <a:p>
            <a:pPr marL="0" lvl="0" indent="0" algn="ctr">
              <a:buClr>
                <a:srgbClr val="FE8637"/>
              </a:buClr>
              <a:buNone/>
            </a:pPr>
            <a:r>
              <a:rPr lang="ru-RU" sz="2000" b="1" dirty="0">
                <a:solidFill>
                  <a:srgbClr val="B32C16">
                    <a:lumMod val="75000"/>
                  </a:srgbClr>
                </a:solidFill>
              </a:rPr>
              <a:t>Здоровый образ </a:t>
            </a:r>
            <a:r>
              <a:rPr lang="ru-RU" sz="2000" b="1" dirty="0" smtClean="0">
                <a:solidFill>
                  <a:srgbClr val="B32C16">
                    <a:lumMod val="75000"/>
                  </a:srgbClr>
                </a:solidFill>
              </a:rPr>
              <a:t>жизни –  понятие обширное, но в совокупности своей это система разумного поведения человека (умеренность во всем, оптимальный двигательный режим, правильное питание, отказ от вредных привычек) на фундаменте нравственных  традиций, которые обеспечивают физическое, духовное благополучие</a:t>
            </a:r>
            <a:r>
              <a:rPr lang="ru-RU" sz="2000" b="1" dirty="0" smtClean="0">
                <a:solidFill>
                  <a:srgbClr val="B32C1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0" lvl="0" indent="0" algn="ctr">
              <a:buClr>
                <a:srgbClr val="FE8637"/>
              </a:buClr>
              <a:buNone/>
            </a:pPr>
            <a:endParaRPr lang="ru-RU" sz="2000" b="1" dirty="0">
              <a:solidFill>
                <a:srgbClr val="B32C16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0" indent="0">
              <a:buClr>
                <a:srgbClr val="FE8637"/>
              </a:buClr>
              <a:buNone/>
            </a:pPr>
            <a:endParaRPr lang="ru-RU" sz="2000" b="1" dirty="0">
              <a:solidFill>
                <a:srgbClr val="B32C16"/>
              </a:solidFill>
            </a:endParaRPr>
          </a:p>
          <a:p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2780928"/>
            <a:ext cx="5688632" cy="3187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08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16632"/>
            <a:ext cx="7467600" cy="6357320"/>
          </a:xfrm>
        </p:spPr>
        <p:txBody>
          <a:bodyPr/>
          <a:lstStyle/>
          <a:p>
            <a:pPr marL="0" lvl="0" indent="0" algn="ctr">
              <a:buClr>
                <a:srgbClr val="FE8637"/>
              </a:buClr>
              <a:buNone/>
            </a:pP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Береги платье снову, а здоровье смолоду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lvl="0" indent="0" algn="ctr">
              <a:buClr>
                <a:srgbClr val="FE8637"/>
              </a:buClr>
              <a:buNone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</a:rPr>
              <a:t>Важной 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</a:rPr>
              <a:t>составной частью здорового образа жизни является 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</a:rPr>
              <a:t>пропаганда ЗОЖ 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</a:rPr>
              <a:t>и профилактика отказа от вредных привычек: курения, употребления алкоголя и наркотиков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</a:rPr>
              <a:t>. Путем проведения профилактических бесед, с помощью наглядного примера.</a:t>
            </a:r>
            <a:endParaRPr lang="ru-RU" sz="20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92896"/>
            <a:ext cx="3219450" cy="325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112493"/>
            <a:ext cx="3109913" cy="303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4257" y="2456457"/>
            <a:ext cx="3328987" cy="325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447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07504" y="116632"/>
            <a:ext cx="8928992" cy="6741368"/>
          </a:xfrm>
        </p:spPr>
        <p:txBody>
          <a:bodyPr/>
          <a:lstStyle/>
          <a:p>
            <a:pPr marL="0" lvl="0" indent="0" algn="ctr">
              <a:buClr>
                <a:srgbClr val="FE8637"/>
              </a:buClr>
              <a:buNone/>
            </a:pP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+mj-lt"/>
                <a:cs typeface="Arial" panose="020B0604020202020204" pitchFamily="34" charset="0"/>
              </a:rPr>
              <a:t>Данная проблема растет </a:t>
            </a:r>
            <a:r>
              <a:rPr lang="ru-RU" sz="1600" b="1" dirty="0">
                <a:solidFill>
                  <a:schemeClr val="accent3">
                    <a:lumMod val="50000"/>
                  </a:schemeClr>
                </a:solidFill>
                <a:latin typeface="+mj-lt"/>
                <a:cs typeface="Arial" panose="020B0604020202020204" pitchFamily="34" charset="0"/>
              </a:rPr>
              <a:t>среди </a:t>
            </a: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+mj-lt"/>
                <a:cs typeface="Arial" panose="020B0604020202020204" pitchFamily="34" charset="0"/>
              </a:rPr>
              <a:t>подростков. </a:t>
            </a:r>
            <a:r>
              <a:rPr lang="ru-RU" sz="1600" b="1" dirty="0">
                <a:solidFill>
                  <a:schemeClr val="accent3">
                    <a:lumMod val="50000"/>
                  </a:schemeClr>
                </a:solidFill>
                <a:latin typeface="+mj-lt"/>
                <a:cs typeface="Arial" panose="020B0604020202020204" pitchFamily="34" charset="0"/>
              </a:rPr>
              <a:t>Несмотря на запреты, вводимые государством, алкоголь и табак находятся в свободном доступе для всех групп населения. По данным Всемирной организации здравоохранения в России за последние 10 лет число курильщиков увеличилось на 14 </a:t>
            </a: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+mj-lt"/>
                <a:cs typeface="Arial" panose="020B0604020202020204" pitchFamily="34" charset="0"/>
              </a:rPr>
              <a:t>%, а </a:t>
            </a:r>
            <a:r>
              <a:rPr lang="ru-RU" sz="1600" b="1" dirty="0">
                <a:solidFill>
                  <a:schemeClr val="accent3">
                    <a:lumMod val="50000"/>
                  </a:schemeClr>
                </a:solidFill>
                <a:latin typeface="+mj-lt"/>
                <a:cs typeface="Arial" panose="020B0604020202020204" pitchFamily="34" charset="0"/>
              </a:rPr>
              <a:t>подростков, употребляющих алкоголь, на 62 %. «Алкоголизм ежегодно уносит около 6 миллионов человеческих жизней». Табак и алкогольные напитки являются психотропными веществами, так как вызывают устойчивое </a:t>
            </a: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+mj-lt"/>
                <a:cs typeface="Arial" panose="020B0604020202020204" pitchFamily="34" charset="0"/>
              </a:rPr>
              <a:t>привыкание.</a:t>
            </a:r>
          </a:p>
          <a:p>
            <a:pPr marL="0" lvl="0" indent="0" algn="ctr">
              <a:buClr>
                <a:srgbClr val="FE8637"/>
              </a:buClr>
              <a:buNone/>
            </a:pP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+mj-lt"/>
                <a:cs typeface="Arial" panose="020B0604020202020204" pitchFamily="34" charset="0"/>
              </a:rPr>
              <a:t>Главной задачей для общества является сохранение здоровья детей и подростков, для этого необходимо использовать различные методы и одним из является пропаганда ЗОЖ , мотивация к занятиям спортом, как одной из альтернатив вредным привычкам.</a:t>
            </a:r>
          </a:p>
          <a:p>
            <a:pPr marL="0" lvl="0" indent="0" algn="ctr">
              <a:buClr>
                <a:srgbClr val="FE8637"/>
              </a:buClr>
              <a:buNone/>
            </a:pP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+mj-lt"/>
                <a:cs typeface="Arial" panose="020B0604020202020204" pitchFamily="34" charset="0"/>
              </a:rPr>
              <a:t>В </a:t>
            </a: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  <a:latin typeface="+mj-lt"/>
                <a:cs typeface="Arial" panose="020B0604020202020204" pitchFamily="34" charset="0"/>
              </a:rPr>
              <a:t>связи с этим было принято провести </a:t>
            </a: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+mj-lt"/>
                <a:cs typeface="Arial" panose="020B0604020202020204" pitchFamily="34" charset="0"/>
              </a:rPr>
              <a:t>конкурс</a:t>
            </a:r>
          </a:p>
          <a:p>
            <a:pPr marL="0" lvl="0" indent="0" algn="ctr">
              <a:buClr>
                <a:srgbClr val="FE8637"/>
              </a:buClr>
              <a:buNone/>
            </a:pP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+mj-lt"/>
                <a:cs typeface="Arial" panose="020B0604020202020204" pitchFamily="34" charset="0"/>
              </a:rPr>
              <a:t> </a:t>
            </a: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  <a:latin typeface="+mj-lt"/>
                <a:cs typeface="Arial" panose="020B0604020202020204" pitchFamily="34" charset="0"/>
              </a:rPr>
              <a:t>на </a:t>
            </a: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+mj-lt"/>
                <a:cs typeface="Arial" panose="020B0604020202020204" pitchFamily="34" charset="0"/>
              </a:rPr>
              <a:t>лучший постер</a:t>
            </a:r>
            <a:endParaRPr lang="ru-RU" sz="2000" b="1" dirty="0">
              <a:solidFill>
                <a:schemeClr val="accent3">
                  <a:lumMod val="50000"/>
                </a:schemeClr>
              </a:solidFill>
              <a:latin typeface="+mj-lt"/>
              <a:cs typeface="Arial" panose="020B0604020202020204" pitchFamily="34" charset="0"/>
            </a:endParaRPr>
          </a:p>
          <a:p>
            <a:pPr marL="0" lvl="0" indent="0" algn="ctr">
              <a:buClr>
                <a:srgbClr val="FE8637"/>
              </a:buClr>
              <a:buNone/>
            </a:pP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«Мы за здоровый образ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жизни»</a:t>
            </a:r>
          </a:p>
          <a:p>
            <a:pPr marL="0" lvl="0" indent="0" algn="ctr">
              <a:buClr>
                <a:srgbClr val="FE8637"/>
              </a:buClr>
              <a:buNone/>
            </a:pPr>
            <a:endParaRPr lang="ru-RU" sz="3200" b="1" dirty="0" smtClean="0">
              <a:solidFill>
                <a:srgbClr val="B32C16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>
              <a:buClr>
                <a:srgbClr val="FE8637"/>
              </a:buClr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653136"/>
            <a:ext cx="2592288" cy="19433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4626226"/>
            <a:ext cx="2613248" cy="19702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13"/>
          <a:stretch/>
        </p:blipFill>
        <p:spPr>
          <a:xfrm>
            <a:off x="6300192" y="4625212"/>
            <a:ext cx="1656184" cy="19702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63592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7168" y="-99392"/>
            <a:ext cx="7467600" cy="114300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Что же такое </a:t>
            </a: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постер</a:t>
            </a: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?</a:t>
            </a:r>
            <a:endParaRPr lang="ru-RU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568792" y="1124744"/>
            <a:ext cx="7467600" cy="4873752"/>
          </a:xfrm>
        </p:spPr>
        <p:txBody>
          <a:bodyPr>
            <a:normAutofit/>
          </a:bodyPr>
          <a:lstStyle/>
          <a:p>
            <a:r>
              <a:rPr lang="ru-RU" sz="2000" b="1" dirty="0">
                <a:solidFill>
                  <a:schemeClr val="accent3">
                    <a:lumMod val="50000"/>
                  </a:schemeClr>
                </a:solidFill>
              </a:rPr>
              <a:t>Постер</a:t>
            </a:r>
            <a:r>
              <a:rPr lang="ru-RU" sz="2000" dirty="0">
                <a:solidFill>
                  <a:schemeClr val="accent3">
                    <a:lumMod val="50000"/>
                  </a:schemeClr>
                </a:solidFill>
              </a:rPr>
              <a:t> – это художественный плакат, в бумажном или цифровом виде, который отражает уникальную творческую идею автора-дизайнера. Сам термин произошел от английского слова «</a:t>
            </a:r>
            <a:r>
              <a:rPr lang="ru-RU" sz="2000" dirty="0" err="1">
                <a:solidFill>
                  <a:schemeClr val="accent3">
                    <a:lumMod val="50000"/>
                  </a:schemeClr>
                </a:solidFill>
              </a:rPr>
              <a:t>poster</a:t>
            </a:r>
            <a:r>
              <a:rPr lang="ru-RU" sz="2000" dirty="0">
                <a:solidFill>
                  <a:schemeClr val="accent3">
                    <a:lumMod val="50000"/>
                  </a:schemeClr>
                </a:solidFill>
              </a:rPr>
              <a:t>», т.е. афиша, объявление. Композиция постера может включать фотографию, коллаж или иллюстрацию с текстом или без него</a:t>
            </a:r>
            <a:r>
              <a:rPr lang="ru-RU" sz="2000" dirty="0" smtClean="0">
                <a:solidFill>
                  <a:schemeClr val="accent3">
                    <a:lumMod val="50000"/>
                  </a:schemeClr>
                </a:solidFill>
              </a:rPr>
              <a:t>.</a:t>
            </a:r>
          </a:p>
          <a:p>
            <a:endParaRPr lang="ru-RU" sz="2000" dirty="0">
              <a:solidFill>
                <a:schemeClr val="accent3">
                  <a:lumMod val="50000"/>
                </a:schemeClr>
              </a:solidFill>
            </a:endParaRPr>
          </a:p>
          <a:p>
            <a:endParaRPr lang="ru-RU" sz="20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813216"/>
            <a:ext cx="2160240" cy="29969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3343" y="3783060"/>
            <a:ext cx="2219863" cy="30163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8542" y="3801586"/>
            <a:ext cx="3217634" cy="2905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438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rgbClr val="B32C1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Стадии подготовки конкурса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lvl="0" indent="0" algn="ctr">
              <a:buClr>
                <a:srgbClr val="FE8637"/>
              </a:buClr>
              <a:buNone/>
            </a:pPr>
            <a:r>
              <a:rPr lang="ru-RU" b="1" dirty="0">
                <a:solidFill>
                  <a:srgbClr val="B32C16"/>
                </a:solidFill>
              </a:rPr>
              <a:t>На этом этапе </a:t>
            </a:r>
            <a:r>
              <a:rPr lang="ru-RU" b="1" dirty="0" smtClean="0">
                <a:solidFill>
                  <a:srgbClr val="B32C16"/>
                </a:solidFill>
              </a:rPr>
              <a:t>целевой аудиторией</a:t>
            </a:r>
          </a:p>
          <a:p>
            <a:pPr marL="0" lvl="0" indent="0" algn="ctr">
              <a:buClr>
                <a:srgbClr val="FE8637"/>
              </a:buClr>
              <a:buNone/>
            </a:pPr>
            <a:r>
              <a:rPr lang="ru-RU" b="1" dirty="0">
                <a:solidFill>
                  <a:srgbClr val="B32C16"/>
                </a:solidFill>
              </a:rPr>
              <a:t>я</a:t>
            </a:r>
            <a:r>
              <a:rPr lang="ru-RU" b="1" dirty="0" smtClean="0">
                <a:solidFill>
                  <a:srgbClr val="B32C16"/>
                </a:solidFill>
              </a:rPr>
              <a:t>вляются жители Зейского района</a:t>
            </a:r>
            <a:endParaRPr lang="ru-RU" b="1" dirty="0">
              <a:solidFill>
                <a:srgbClr val="B32C16"/>
              </a:solidFill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262334"/>
            <a:ext cx="6552728" cy="2497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3671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rgbClr val="B32C1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Рекомендации по </a:t>
            </a:r>
            <a:r>
              <a:rPr lang="ru-RU" b="1" dirty="0" smtClean="0">
                <a:solidFill>
                  <a:srgbClr val="B32C1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оформлению постера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 smtClean="0">
                <a:solidFill>
                  <a:schemeClr val="accent3">
                    <a:lumMod val="50000"/>
                  </a:schemeClr>
                </a:solidFill>
              </a:rPr>
              <a:t>Для начала стоит понять  конкурсанту, что он хочет изобразить на постере, какую идею вынести свои изображением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Примеры идеи:</a:t>
            </a:r>
          </a:p>
          <a:p>
            <a:pPr marL="0" indent="0">
              <a:buNone/>
            </a:pPr>
            <a:endParaRPr lang="ru-RU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ru-RU" sz="2000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ru-RU" sz="2000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ru-RU" sz="20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5" r="2515" b="1112"/>
          <a:stretch/>
        </p:blipFill>
        <p:spPr>
          <a:xfrm>
            <a:off x="323529" y="3068960"/>
            <a:ext cx="2664296" cy="36265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068961"/>
            <a:ext cx="4968329" cy="3658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1617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692696"/>
            <a:ext cx="8219256" cy="5781256"/>
          </a:xfrm>
        </p:spPr>
        <p:txBody>
          <a:bodyPr/>
          <a:lstStyle/>
          <a:p>
            <a:pPr marL="0" lvl="0" indent="0" algn="ctr">
              <a:buClr>
                <a:srgbClr val="FE8637"/>
              </a:buClr>
              <a:buNone/>
            </a:pPr>
            <a:r>
              <a:rPr lang="ru-RU" sz="2000" b="1" dirty="0">
                <a:solidFill>
                  <a:srgbClr val="B32C16">
                    <a:lumMod val="75000"/>
                  </a:srgbClr>
                </a:solidFill>
              </a:rPr>
              <a:t>Нужно выбрать несколько вдохновляющих и цепляющих лозунгов, которые будут цеплять внимание и являться своего рода </a:t>
            </a:r>
            <a:r>
              <a:rPr lang="ru-RU" sz="2000" b="1" dirty="0" smtClean="0">
                <a:solidFill>
                  <a:srgbClr val="B32C16">
                    <a:lumMod val="75000"/>
                  </a:srgbClr>
                </a:solidFill>
              </a:rPr>
              <a:t>акцентом</a:t>
            </a:r>
          </a:p>
          <a:p>
            <a:pPr marL="0" lvl="0" indent="0">
              <a:buClr>
                <a:srgbClr val="FE8637"/>
              </a:buClr>
              <a:buNone/>
            </a:pPr>
            <a:endParaRPr lang="ru-RU" sz="2000" b="1" dirty="0">
              <a:solidFill>
                <a:srgbClr val="B32C16">
                  <a:lumMod val="75000"/>
                </a:srgbClr>
              </a:solidFill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2492896"/>
            <a:ext cx="3232459" cy="367240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461" y="2492896"/>
            <a:ext cx="3500095" cy="3456384"/>
          </a:xfrm>
          <a:prstGeom prst="rect">
            <a:avLst/>
          </a:prstGeom>
        </p:spPr>
      </p:pic>
      <p:sp>
        <p:nvSpPr>
          <p:cNvPr id="5" name="Скругленный прямоугольник 4"/>
          <p:cNvSpPr/>
          <p:nvPr/>
        </p:nvSpPr>
        <p:spPr>
          <a:xfrm>
            <a:off x="1411372" y="1988840"/>
            <a:ext cx="2448272" cy="50405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 обработки</a:t>
            </a:r>
            <a:endParaRPr lang="ru-RU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164595" y="2145516"/>
            <a:ext cx="2872419" cy="33269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После обработки</a:t>
            </a:r>
            <a:endParaRPr lang="ru-RU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47373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27168" cy="114300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Лозунги и призывы примеры</a:t>
            </a:r>
            <a:endParaRPr lang="ru-RU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Алкоголь развлечение бедных, Наркотики – слабых, Спорт для </a:t>
            </a:r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сильных</a:t>
            </a:r>
          </a:p>
          <a:p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еди 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здоровый образ жизни и подавай правильный пример подрастающему </a:t>
            </a:r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поколению</a:t>
            </a:r>
          </a:p>
          <a:p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Единственная красота, которую я знаю, — это здоровье</a:t>
            </a:r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ты устаешь от ходьбы – беги</a:t>
            </a:r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Добьемся новых спортивных успехов</a:t>
            </a:r>
          </a:p>
          <a:p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Займись спортом стань ярче</a:t>
            </a:r>
          </a:p>
          <a:p>
            <a:endParaRPr lang="ru-RU" sz="18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0459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правильно делать постер</a:t>
            </a:r>
            <a:endParaRPr lang="ru-RU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435280" cy="4873752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</a:rPr>
              <a:t>Как правило постер создается с помощью компьютерных программ</a:t>
            </a:r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(ФотоМАСТЕР; </a:t>
            </a:r>
            <a:r>
              <a:rPr lang="en-US" sz="28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Poster Printer</a:t>
            </a:r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  <a:r>
              <a:rPr lang="en-US" sz="28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Pix Teller</a:t>
            </a:r>
            <a:r>
              <a:rPr lang="en-US" sz="2800" dirty="0" smtClean="0">
                <a:solidFill>
                  <a:schemeClr val="accent3">
                    <a:lumMod val="50000"/>
                  </a:schemeClr>
                </a:solidFill>
              </a:rPr>
              <a:t>)</a:t>
            </a:r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</a:rPr>
              <a:t>, что позволяет создать свое уникальное изображение или если используется фотоматериал сделать его более красочным и ярким, так же можно использовать различные графические редакторы(</a:t>
            </a:r>
            <a:r>
              <a:rPr lang="en-US" sz="28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PhotoFunia</a:t>
            </a:r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 </a:t>
            </a:r>
            <a:r>
              <a:rPr lang="en-US" sz="28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FotoFlexer</a:t>
            </a:r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 </a:t>
            </a:r>
            <a:r>
              <a:rPr lang="en-US" sz="2800" dirty="0" err="1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LunaPic</a:t>
            </a:r>
            <a:r>
              <a:rPr lang="en-US" sz="2800" dirty="0" smtClean="0">
                <a:solidFill>
                  <a:schemeClr val="accent3">
                    <a:lumMod val="50000"/>
                  </a:schemeClr>
                </a:solidFill>
              </a:rPr>
              <a:t>)</a:t>
            </a:r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endParaRPr lang="ru-RU" sz="28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515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11560" y="332656"/>
            <a:ext cx="7467600" cy="6213304"/>
          </a:xfrm>
        </p:spPr>
        <p:txBody>
          <a:bodyPr/>
          <a:lstStyle/>
          <a:p>
            <a:pPr algn="just"/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Графический рисунок – создается с помощью различных графических редакторов, на данный графический рисунок накладывается слоган (призыв)</a:t>
            </a:r>
          </a:p>
          <a:p>
            <a:pPr algn="just"/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Слоган – должен отражать изображение, быть необычным </a:t>
            </a:r>
            <a:r>
              <a:rPr lang="ru-RU" i="1" dirty="0" smtClean="0">
                <a:solidFill>
                  <a:schemeClr val="accent3">
                    <a:lumMod val="50000"/>
                  </a:schemeClr>
                </a:solidFill>
              </a:rPr>
              <a:t>(примеры выше) </a:t>
            </a: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и креативным. </a:t>
            </a:r>
          </a:p>
          <a:p>
            <a:pPr marL="0" indent="0" algn="just">
              <a:buNone/>
            </a:pPr>
            <a:endParaRPr lang="ru-RU" sz="3200" b="1" dirty="0" smtClean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005064"/>
            <a:ext cx="4824536" cy="254375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699792" y="3140968"/>
            <a:ext cx="3816424" cy="7200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Графический рисунок</a:t>
            </a:r>
            <a:endParaRPr lang="ru-RU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1254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260648"/>
            <a:ext cx="8363272" cy="6213304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Если конкурсант использует уже готовый фотоматериал, то его стоит изменить в различных фоторедакторах. </a:t>
            </a:r>
          </a:p>
          <a:p>
            <a:pPr marL="0" indent="0" algn="ctr">
              <a:buNone/>
            </a:pP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На данном изображении должен располагаться слоган</a:t>
            </a:r>
            <a:r>
              <a:rPr lang="ru-RU" dirty="0" smtClean="0"/>
              <a:t>.                                       </a:t>
            </a:r>
          </a:p>
          <a:p>
            <a:pPr marL="0" indent="0" algn="ctr">
              <a:buNone/>
            </a:pPr>
            <a:r>
              <a:rPr lang="ru-RU" dirty="0"/>
              <a:t> </a:t>
            </a:r>
            <a:r>
              <a:rPr lang="ru-RU" dirty="0" smtClean="0"/>
              <a:t>                                                                                        </a:t>
            </a:r>
          </a:p>
          <a:p>
            <a:pPr marL="0" indent="0" algn="just">
              <a:buNone/>
            </a:pPr>
            <a:endParaRPr lang="ru-RU" dirty="0" smtClean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3656654"/>
            <a:ext cx="4752528" cy="259228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004048" y="2852936"/>
            <a:ext cx="3168352" cy="7200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</a:rPr>
              <a:t>Графическое редактирование фотографии</a:t>
            </a:r>
            <a:endParaRPr lang="ru-RU" sz="16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348880"/>
            <a:ext cx="3528392" cy="4121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353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Что делать запрещено</a:t>
            </a:r>
            <a:endParaRPr lang="ru-RU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2800" dirty="0">
                <a:solidFill>
                  <a:schemeClr val="accent3">
                    <a:lumMod val="50000"/>
                  </a:schemeClr>
                </a:solidFill>
              </a:rPr>
              <a:t>Не используйте фотографии или иллюстрации, не разрешенные </a:t>
            </a:r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</a:rPr>
              <a:t>для публичного пользования </a:t>
            </a:r>
          </a:p>
          <a:p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</a:rPr>
              <a:t>Запрещается использовать картинки из интернета, за исключением каких либо мелких деталей </a:t>
            </a:r>
          </a:p>
          <a:p>
            <a:pPr marL="0" indent="0">
              <a:buNone/>
            </a:pPr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Пример деталей:</a:t>
            </a:r>
          </a:p>
          <a:p>
            <a:pPr marL="0" indent="0">
              <a:buNone/>
            </a:pPr>
            <a:endParaRPr lang="ru-RU" sz="2800" dirty="0" smtClean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ru-RU" sz="32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3200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797152"/>
            <a:ext cx="2204864" cy="18002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4987723"/>
            <a:ext cx="2198018" cy="151419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4630824"/>
            <a:ext cx="2132856" cy="2132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831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557</TotalTime>
  <Words>522</Words>
  <Application>Microsoft Office PowerPoint</Application>
  <PresentationFormat>Экран (4:3)</PresentationFormat>
  <Paragraphs>64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Эркер</vt:lpstr>
      <vt:lpstr>Уважаемые коллеги</vt:lpstr>
      <vt:lpstr>Презентация PowerPoint</vt:lpstr>
      <vt:lpstr>Презентация PowerPoint</vt:lpstr>
      <vt:lpstr>Презентация PowerPoint</vt:lpstr>
      <vt:lpstr>Презентация PowerPoint</vt:lpstr>
      <vt:lpstr>Что же такое постер?</vt:lpstr>
      <vt:lpstr>Стадии подготовки конкурса</vt:lpstr>
      <vt:lpstr>Рекомендации по оформлению постера</vt:lpstr>
      <vt:lpstr>Презентация PowerPoint</vt:lpstr>
      <vt:lpstr>Лозунги и призывы примеры</vt:lpstr>
      <vt:lpstr>Как правильно делать постер</vt:lpstr>
      <vt:lpstr>Презентация PowerPoint</vt:lpstr>
      <vt:lpstr>Презентация PowerPoint</vt:lpstr>
      <vt:lpstr>Что делать запрещено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Уважаемые коллеги</dc:title>
  <dc:creator>Admin</dc:creator>
  <cp:lastModifiedBy>User</cp:lastModifiedBy>
  <cp:revision>31</cp:revision>
  <dcterms:created xsi:type="dcterms:W3CDTF">2021-10-06T00:01:10Z</dcterms:created>
  <dcterms:modified xsi:type="dcterms:W3CDTF">2021-10-15T05:45:20Z</dcterms:modified>
</cp:coreProperties>
</file>